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7" r:id="rId3"/>
    <p:sldId id="270" r:id="rId4"/>
    <p:sldId id="266" r:id="rId5"/>
    <p:sldId id="281" r:id="rId6"/>
    <p:sldId id="267" r:id="rId7"/>
    <p:sldId id="268" r:id="rId8"/>
    <p:sldId id="269" r:id="rId9"/>
    <p:sldId id="271" r:id="rId10"/>
    <p:sldId id="279" r:id="rId11"/>
    <p:sldId id="272" r:id="rId12"/>
    <p:sldId id="277" r:id="rId13"/>
    <p:sldId id="273" r:id="rId14"/>
    <p:sldId id="263" r:id="rId15"/>
    <p:sldId id="274" r:id="rId16"/>
    <p:sldId id="275" r:id="rId17"/>
    <p:sldId id="264" r:id="rId18"/>
    <p:sldId id="280" r:id="rId19"/>
    <p:sldId id="276" r:id="rId20"/>
    <p:sldId id="265" r:id="rId21"/>
    <p:sldId id="282" r:id="rId22"/>
    <p:sldId id="283" r:id="rId23"/>
    <p:sldId id="284" r:id="rId24"/>
    <p:sldId id="285" r:id="rId25"/>
    <p:sldId id="286" r:id="rId26"/>
    <p:sldId id="278" r:id="rId27"/>
    <p:sldId id="288" r:id="rId28"/>
    <p:sldId id="289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3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2575B6-95D1-4495-A388-DF6725FD8B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2A54316-1A52-4015-931E-8C5AB13405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D14661-4012-4962-B9EE-91551049C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CD9738-6C59-484E-8287-207014A6E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CA5B48-14F2-4586-B4DA-BFB51FEB3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180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A94D42-152C-42A6-BF5D-B1E54A324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BDFE55-822D-4D86-80BC-0665B5F731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BF23C8-D8C5-4A55-99DA-9C8D3BEF0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F2478D-367D-4DB1-AD67-E2AAB599E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B8E2FA-6348-4D7B-A54A-3D7E031BC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03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FEC477A-D592-4C94-835C-2156B2BEEA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569607-561C-4DEA-8B85-23A272464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C93E0C-85DC-4C72-91F8-D72511C2D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BD21D5-558B-4282-B300-09C8C70D9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F97FEB-3D92-4853-877E-29584EF8B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98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E3D412-15E7-494B-9FE2-7B404C2B1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ECC983-425F-4865-8590-C136708C7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EC8958-5844-45F8-8568-F439AD508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B9283C-1893-4B7A-BFF9-1736552E5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4BC83A-0F9A-4D1C-A3FF-5CEFBA30A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71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BB8064-3E77-4907-B99D-036775F3D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A3E868-E215-499A-ADCC-D000E4C99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EE6E24-41CD-4825-95C0-F18974DB8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7B83F0-5C3E-44D9-AA6E-96C9C99DE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14E7F5-5784-4461-A78B-C3A00AC45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288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F9F0BA-79E4-41F2-8CB8-8C8D4332D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9B3929-5B60-4EDD-80D6-9F3AE0D7FD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FD8B6B7-BEB8-4EB4-A33D-58AA1E513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F5029B-824E-4F77-A1BB-DC20FB30C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2BA32C-78E0-4B1D-A6CA-DEC2F5DE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EB7827-4038-4361-86EB-DDF38BA6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437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EC2A71-58CD-4941-A8F5-17DE7E7A7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16A098-5B20-48D3-8516-870800C99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B7B1020-4CBE-4C7B-B3A9-5B8D3DED67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3C5D967-18E4-453A-95B4-0402EF02E7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963CA30-B495-4589-A384-F9D54A33C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BF8AE05-F511-49CE-A291-3014B8E37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CEB81C0-59CC-4C17-9542-B7FF9C28B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33522A0-D073-4462-BDE3-69363D646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09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B3DC0B-8B78-4408-B19C-06EFD3C85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021A63D-F548-4EC8-874B-A19FC9154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E5ECDB8-97AD-4BD7-B879-85C7B651F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718763-D5AB-4EB5-8BCC-A51FC8C13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7302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7BB80C-EE3A-429F-884D-345AE2864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390F896-0883-489B-BDE8-AE1B55D38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72DD9E3-6184-439E-BA7A-6A826DE7F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2074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25E38B-EE8C-4CDE-A0E3-623EA00E1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4BFA6B-6C71-410F-8C01-5BD5D8054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52413F-6074-4318-B0B8-BDA8D480C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9066D9F-B947-4E46-8EAF-53BB15EA9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8D0D00-ECE6-4E1B-B54B-82C8589E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FB07F9-D52B-4870-B677-7EFA726DA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508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DEB3EF-08A1-4D05-A761-254E98107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2D1C37B-4E5C-4266-AC10-BCB440C418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F6FCCF-F8DE-4291-90D7-EDE0E5F8A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24D7141-1E9F-4F33-907F-8D8F4259A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F12C50-DF26-47BB-8730-173D3A814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2977322-AA9F-409C-B811-83F91420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4061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2C7285F-D24D-43B6-8B4C-272AAE9ED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B8C057-AE7B-49E6-BFDB-EEF0B521D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6BC079-7595-4CAD-9DB7-FF8816E336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B9034-CDA6-4A7F-863B-CDB2EB906687}" type="datetimeFigureOut">
              <a:rPr lang="zh-CN" altLang="en-US" smtClean="0"/>
              <a:t>2021/8/29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F7688C-A48A-42EF-A942-2686F5A53A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888058-DEAD-49B5-A128-F914487DE6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CC20A-3E56-4567-BD8A-8A5801F3F1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19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CD5579-167A-4FB2-928E-AD063F9910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PLCT</a:t>
            </a:r>
            <a:r>
              <a:rPr lang="zh-CN" altLang="en-US" dirty="0"/>
              <a:t>实验室在方舟编译器社区的贡献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B294397-BAAB-4FB6-84F7-88834CF101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68686"/>
            <a:ext cx="9778738" cy="1655762"/>
          </a:xfrm>
        </p:spPr>
        <p:txBody>
          <a:bodyPr/>
          <a:lstStyle/>
          <a:p>
            <a:r>
              <a:rPr lang="zh-CN" altLang="en-US" dirty="0"/>
              <a:t>中科院软件所</a:t>
            </a:r>
            <a:r>
              <a:rPr lang="en-US" altLang="zh-CN" dirty="0"/>
              <a:t>PLCT</a:t>
            </a:r>
            <a:r>
              <a:rPr lang="zh-CN" altLang="en-US" dirty="0"/>
              <a:t>实验室项目主管  史宁宁</a:t>
            </a:r>
            <a:endParaRPr lang="en-US" altLang="zh-CN" dirty="0"/>
          </a:p>
          <a:p>
            <a:r>
              <a:rPr lang="en-US" altLang="zh-CN" dirty="0"/>
              <a:t>2021-08-29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5249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4965F8-AB2B-4BFE-BB17-C79E2F8A3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RISC-V</a:t>
            </a:r>
            <a:r>
              <a:rPr lang="zh-CN" altLang="en-US" dirty="0"/>
              <a:t>中国峰会</a:t>
            </a:r>
            <a:r>
              <a:rPr lang="en-US" altLang="zh-CN" dirty="0"/>
              <a:t>2021——PLCT</a:t>
            </a:r>
            <a:r>
              <a:rPr lang="zh-CN" altLang="en-US" dirty="0"/>
              <a:t>活动日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E5947BC6-CC2C-4127-B777-711F8A49D6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32" y="1690688"/>
            <a:ext cx="6526191" cy="4351338"/>
          </a:xfr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0DEF31F-3493-485E-BE6C-44173D68858F}"/>
              </a:ext>
            </a:extLst>
          </p:cNvPr>
          <p:cNvSpPr txBox="1"/>
          <p:nvPr/>
        </p:nvSpPr>
        <p:spPr>
          <a:xfrm>
            <a:off x="7946796" y="1791093"/>
            <a:ext cx="34070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史宁宁在</a:t>
            </a:r>
            <a:r>
              <a:rPr lang="en-US" altLang="zh-CN" dirty="0"/>
              <a:t>RISC-V</a:t>
            </a:r>
            <a:r>
              <a:rPr lang="zh-CN" altLang="en-US" dirty="0"/>
              <a:t>中国峰会</a:t>
            </a:r>
            <a:r>
              <a:rPr lang="en-US" altLang="zh-CN" dirty="0"/>
              <a:t>2021</a:t>
            </a:r>
            <a:r>
              <a:rPr lang="zh-CN" altLang="en-US" dirty="0"/>
              <a:t>的</a:t>
            </a:r>
            <a:r>
              <a:rPr lang="en-US" altLang="zh-CN" dirty="0"/>
              <a:t>PLCT</a:t>
            </a:r>
            <a:r>
              <a:rPr lang="zh-CN" altLang="en-US" dirty="0"/>
              <a:t>活动日中，做名为于</a:t>
            </a:r>
            <a:r>
              <a:rPr lang="en-US" altLang="zh-CN" dirty="0"/>
              <a:t>《</a:t>
            </a:r>
            <a:r>
              <a:rPr lang="zh-CN" altLang="en-US" dirty="0"/>
              <a:t>方舟、</a:t>
            </a:r>
            <a:r>
              <a:rPr lang="en-US" altLang="zh-CN" dirty="0"/>
              <a:t>ART</a:t>
            </a:r>
            <a:r>
              <a:rPr lang="zh-CN" altLang="en-US" dirty="0"/>
              <a:t>和</a:t>
            </a:r>
            <a:r>
              <a:rPr lang="en-US" altLang="zh-CN" dirty="0"/>
              <a:t>OpenJDK</a:t>
            </a:r>
            <a:r>
              <a:rPr lang="zh-CN" altLang="en-US" dirty="0"/>
              <a:t>的</a:t>
            </a:r>
            <a:r>
              <a:rPr lang="en-US" altLang="zh-CN" dirty="0"/>
              <a:t>RISC-V</a:t>
            </a:r>
            <a:r>
              <a:rPr lang="zh-CN" altLang="en-US" dirty="0"/>
              <a:t>支持</a:t>
            </a:r>
            <a:r>
              <a:rPr lang="en-US" altLang="zh-CN" dirty="0"/>
              <a:t>》</a:t>
            </a:r>
            <a:r>
              <a:rPr lang="zh-CN" altLang="en-US" dirty="0"/>
              <a:t>的报告，其中对方舟编译器的</a:t>
            </a:r>
            <a:r>
              <a:rPr lang="en-US" altLang="zh-CN" dirty="0"/>
              <a:t>RISC-V</a:t>
            </a:r>
            <a:r>
              <a:rPr lang="zh-CN" altLang="en-US" dirty="0"/>
              <a:t>支持情况做了介绍。</a:t>
            </a:r>
          </a:p>
        </p:txBody>
      </p:sp>
    </p:spTree>
    <p:extLst>
      <p:ext uri="{BB962C8B-B14F-4D97-AF65-F5344CB8AC3E}">
        <p14:creationId xmlns:p14="http://schemas.microsoft.com/office/powerpoint/2010/main" val="3755731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4FDEE0-A4EB-43AF-84E8-B57CB5DE5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322" y="2766218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/>
              <a:t>社区提交</a:t>
            </a:r>
          </a:p>
        </p:txBody>
      </p:sp>
    </p:spTree>
    <p:extLst>
      <p:ext uri="{BB962C8B-B14F-4D97-AF65-F5344CB8AC3E}">
        <p14:creationId xmlns:p14="http://schemas.microsoft.com/office/powerpoint/2010/main" val="2978539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C29E38-2087-45DB-9C36-B3D660288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Pacific(toy runtime)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E84A688-37CE-4A10-98ED-CDF4465E06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171" y="1690688"/>
            <a:ext cx="9038167" cy="3861700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F349AB7-90A0-4242-9274-0984B94D356C}"/>
              </a:ext>
            </a:extLst>
          </p:cNvPr>
          <p:cNvSpPr txBox="1"/>
          <p:nvPr/>
        </p:nvSpPr>
        <p:spPr>
          <a:xfrm>
            <a:off x="659876" y="5646656"/>
            <a:ext cx="8835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From: https://gitee.com/openarkcompiler-incubator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486C066-9A01-43FA-9317-0CFFDFA0E314}"/>
              </a:ext>
            </a:extLst>
          </p:cNvPr>
          <p:cNvSpPr txBox="1"/>
          <p:nvPr/>
        </p:nvSpPr>
        <p:spPr>
          <a:xfrm>
            <a:off x="9719035" y="1690688"/>
            <a:ext cx="20126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PLCT</a:t>
            </a:r>
            <a:r>
              <a:rPr lang="zh-CN" altLang="en-US" dirty="0"/>
              <a:t>实验室在方舟编译器</a:t>
            </a:r>
            <a:r>
              <a:rPr lang="en-US" altLang="zh-CN" dirty="0"/>
              <a:t>runtime</a:t>
            </a:r>
            <a:r>
              <a:rPr lang="zh-CN" altLang="en-US" dirty="0"/>
              <a:t>未开放的情况下，开发了</a:t>
            </a:r>
            <a:r>
              <a:rPr lang="en-US" altLang="zh-CN" dirty="0"/>
              <a:t>pacific</a:t>
            </a:r>
            <a:r>
              <a:rPr lang="zh-CN" altLang="en-US" dirty="0"/>
              <a:t>项目，成为第一个可以运行方舟编译器例子</a:t>
            </a:r>
            <a:r>
              <a:rPr lang="en-US" altLang="zh-CN" dirty="0" err="1"/>
              <a:t>helloworld</a:t>
            </a:r>
            <a:r>
              <a:rPr lang="zh-CN" altLang="en-US" dirty="0"/>
              <a:t>的运行时。</a:t>
            </a:r>
          </a:p>
        </p:txBody>
      </p:sp>
    </p:spTree>
    <p:extLst>
      <p:ext uri="{BB962C8B-B14F-4D97-AF65-F5344CB8AC3E}">
        <p14:creationId xmlns:p14="http://schemas.microsoft.com/office/powerpoint/2010/main" val="2291210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69E12E-2EE0-4D40-A1B7-BF1052796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代码提交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C90AE89-C106-4509-85A7-B2FAFBCFD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625" y="1690688"/>
            <a:ext cx="8575926" cy="3842846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E250D33-7863-456B-A234-5B5392AA41A3}"/>
              </a:ext>
            </a:extLst>
          </p:cNvPr>
          <p:cNvSpPr txBox="1"/>
          <p:nvPr/>
        </p:nvSpPr>
        <p:spPr>
          <a:xfrm>
            <a:off x="9175551" y="2177592"/>
            <a:ext cx="2598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PLCT</a:t>
            </a:r>
            <a:r>
              <a:rPr lang="zh-CN" altLang="en-US" dirty="0"/>
              <a:t>实验室的史宁宁在方舟编译器主库提交了</a:t>
            </a:r>
            <a:r>
              <a:rPr lang="en-US" altLang="zh-CN" dirty="0"/>
              <a:t>15</a:t>
            </a:r>
            <a:r>
              <a:rPr lang="zh-CN" altLang="en-US" dirty="0"/>
              <a:t>个</a:t>
            </a:r>
            <a:r>
              <a:rPr lang="en-US" altLang="zh-CN" dirty="0"/>
              <a:t>commits</a:t>
            </a:r>
            <a:r>
              <a:rPr lang="zh-CN" altLang="en-US" dirty="0"/>
              <a:t>，主要集中于文档、编码规范等相关内容。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EC7992C-1A22-4C64-A166-47E6F8B21392}"/>
              </a:ext>
            </a:extLst>
          </p:cNvPr>
          <p:cNvSpPr txBox="1"/>
          <p:nvPr/>
        </p:nvSpPr>
        <p:spPr>
          <a:xfrm>
            <a:off x="599625" y="5835192"/>
            <a:ext cx="9069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From: https://gitee.com/openarkcompiler/OpenArkCompiler/contributors?ref=master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6242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E29A63-C370-40DA-953B-5602A990E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环境验证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18C050EB-A5AE-4921-A4EE-2226129A089C}"/>
              </a:ext>
            </a:extLst>
          </p:cNvPr>
          <p:cNvSpPr txBox="1">
            <a:spLocks/>
          </p:cNvSpPr>
          <p:nvPr/>
        </p:nvSpPr>
        <p:spPr>
          <a:xfrm>
            <a:off x="3612822" y="6394007"/>
            <a:ext cx="8579178" cy="34177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From: https://gitee.com/openarkcompiler-incubator/mapleall/issues/I26LIJ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AF017B0-998F-42CA-9776-B22E4FD55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371" y="1783135"/>
            <a:ext cx="9637258" cy="433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713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4FDEE0-A4EB-43AF-84E8-B57CB5DE5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322" y="2766218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/>
              <a:t>社区推广和内容创作</a:t>
            </a:r>
          </a:p>
        </p:txBody>
      </p:sp>
    </p:spTree>
    <p:extLst>
      <p:ext uri="{BB962C8B-B14F-4D97-AF65-F5344CB8AC3E}">
        <p14:creationId xmlns:p14="http://schemas.microsoft.com/office/powerpoint/2010/main" val="1875464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BA00A6-39D4-4250-B533-55F8CAC2A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方舟编译器学习笔记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2F4303A-3854-497D-9A58-3016AD1513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977964" cy="4496857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5C5C9FC-7DC2-459F-8C2B-BAA4FBD59765}"/>
              </a:ext>
            </a:extLst>
          </p:cNvPr>
          <p:cNvSpPr txBox="1"/>
          <p:nvPr/>
        </p:nvSpPr>
        <p:spPr>
          <a:xfrm>
            <a:off x="7258639" y="1766570"/>
            <a:ext cx="39781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PLCT</a:t>
            </a:r>
            <a:r>
              <a:rPr lang="zh-CN" altLang="en-US" dirty="0"/>
              <a:t>实验室的史宁宁从方舟编译器开源之日开始，便以每日更新一篇的速度，一共更新了</a:t>
            </a:r>
            <a:r>
              <a:rPr lang="en-US" altLang="zh-CN" dirty="0"/>
              <a:t>67</a:t>
            </a:r>
            <a:r>
              <a:rPr lang="zh-CN" altLang="en-US" dirty="0"/>
              <a:t>篇学习笔记。同时，还更新了多次参加方舟社区会议的个人版本会议纪要。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7AE4F64-9F1E-4244-A11C-83C57644B3EF}"/>
              </a:ext>
            </a:extLst>
          </p:cNvPr>
          <p:cNvSpPr txBox="1"/>
          <p:nvPr/>
        </p:nvSpPr>
        <p:spPr>
          <a:xfrm>
            <a:off x="7098384" y="5750351"/>
            <a:ext cx="45342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From: https://www.zhihu.com/column/openarkcompiler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3037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C3C3F5-89DB-4FAD-97C9-B4F23C3E6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方舟编译器书籍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B8EBC6F-A01A-48F6-8F28-C8C73B769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27" y="1690688"/>
            <a:ext cx="4974212" cy="4974212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7FA94C0-3DC1-48B3-A39D-57D5100A4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771" y="1842515"/>
            <a:ext cx="6200480" cy="465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2800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E8D887-D0FF-44C3-B12F-E20D5FE56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方舟编译器书籍推广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DE75EAE-4203-45BF-B24C-F3F8DEEEE5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267" y="1778491"/>
            <a:ext cx="3263503" cy="4351338"/>
          </a:xfr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6B3501B-07BC-474D-817F-F6DBA15E6E56}"/>
              </a:ext>
            </a:extLst>
          </p:cNvPr>
          <p:cNvSpPr txBox="1"/>
          <p:nvPr/>
        </p:nvSpPr>
        <p:spPr>
          <a:xfrm>
            <a:off x="6259397" y="1901858"/>
            <a:ext cx="45531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PLCT</a:t>
            </a:r>
            <a:r>
              <a:rPr lang="zh-CN" altLang="en-US" dirty="0"/>
              <a:t>实验室的史宁宁在</a:t>
            </a:r>
            <a:r>
              <a:rPr lang="en-US" altLang="zh-CN" dirty="0"/>
              <a:t>RISC-V</a:t>
            </a:r>
            <a:r>
              <a:rPr lang="zh-CN" altLang="en-US" dirty="0"/>
              <a:t>中国峰会</a:t>
            </a:r>
            <a:r>
              <a:rPr lang="en-US" altLang="zh-CN" dirty="0"/>
              <a:t>2021</a:t>
            </a:r>
            <a:r>
              <a:rPr lang="zh-CN" altLang="en-US" dirty="0"/>
              <a:t>现场做了</a:t>
            </a:r>
            <a:r>
              <a:rPr lang="en-US" altLang="zh-CN" dirty="0"/>
              <a:t>《</a:t>
            </a:r>
            <a:r>
              <a:rPr lang="zh-CN" altLang="en-US" dirty="0"/>
              <a:t>华为方舟编译器之美</a:t>
            </a:r>
            <a:r>
              <a:rPr lang="en-US" altLang="zh-CN" dirty="0"/>
              <a:t>》</a:t>
            </a:r>
            <a:r>
              <a:rPr lang="zh-CN" altLang="en-US" dirty="0"/>
              <a:t>的签赠活动，现场赠送书籍近百册。</a:t>
            </a:r>
          </a:p>
        </p:txBody>
      </p:sp>
    </p:spTree>
    <p:extLst>
      <p:ext uri="{BB962C8B-B14F-4D97-AF65-F5344CB8AC3E}">
        <p14:creationId xmlns:p14="http://schemas.microsoft.com/office/powerpoint/2010/main" val="3269096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DC2C15-391B-4249-9441-B3B59CBE3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方舟编译器短视频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B24CD1F-41E3-477C-AD11-1311860C3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067" y="1769064"/>
            <a:ext cx="7900349" cy="3698482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386725C-1656-4FCE-971A-1DC9AD75DD19}"/>
              </a:ext>
            </a:extLst>
          </p:cNvPr>
          <p:cNvSpPr txBox="1"/>
          <p:nvPr/>
        </p:nvSpPr>
        <p:spPr>
          <a:xfrm>
            <a:off x="9200561" y="1690688"/>
            <a:ext cx="24415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PLCT</a:t>
            </a:r>
            <a:r>
              <a:rPr lang="zh-CN" altLang="en-US" dirty="0"/>
              <a:t>实验室的史宁宁共在</a:t>
            </a:r>
            <a:r>
              <a:rPr lang="en-US" altLang="zh-CN" dirty="0" err="1"/>
              <a:t>bilibili</a:t>
            </a:r>
            <a:r>
              <a:rPr lang="zh-CN" altLang="en-US" dirty="0"/>
              <a:t>上发布方舟编译器分析和介绍短视频</a:t>
            </a:r>
            <a:r>
              <a:rPr lang="en-US" altLang="zh-CN" dirty="0"/>
              <a:t>19</a:t>
            </a:r>
            <a:r>
              <a:rPr lang="zh-CN" altLang="en-US" dirty="0"/>
              <a:t>个。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AB78B83-C0C0-4156-A934-5A1EF75E3988}"/>
              </a:ext>
            </a:extLst>
          </p:cNvPr>
          <p:cNvSpPr txBox="1"/>
          <p:nvPr/>
        </p:nvSpPr>
        <p:spPr>
          <a:xfrm>
            <a:off x="930067" y="5646656"/>
            <a:ext cx="7900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From: https://space.bilibili.com/46326151/channel/detail?cid=96491&amp;ctype=0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0839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4E3D6F-292F-49B8-BB24-C8C82E3BE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5166D7-149C-4F1F-AED4-0FEB2D9A3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会议报告</a:t>
            </a:r>
            <a:endParaRPr lang="en-US" altLang="zh-CN" dirty="0"/>
          </a:p>
          <a:p>
            <a:r>
              <a:rPr lang="zh-CN" altLang="en-US" dirty="0"/>
              <a:t>社区提交</a:t>
            </a:r>
            <a:endParaRPr lang="en-US" altLang="zh-CN" dirty="0"/>
          </a:p>
          <a:p>
            <a:r>
              <a:rPr lang="zh-CN" altLang="en-US" dirty="0"/>
              <a:t>社区推广和内容创作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35071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7B32D3-92B7-4A32-9B64-705A7235D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方舟编译器周报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0A19EC67-2A2B-499A-942F-FC0E06536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7361" y="5872899"/>
            <a:ext cx="5476973" cy="8484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sz="2000" dirty="0"/>
              <a:t>From : https://www.zhihu.com/column/c_1268247974020747264</a:t>
            </a:r>
            <a:endParaRPr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3026C6-567A-417D-A26C-D980BEA7F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693" y="1400442"/>
            <a:ext cx="5261998" cy="509243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CAB9B32-6B98-4FA8-BAD1-F2AD18990B82}"/>
              </a:ext>
            </a:extLst>
          </p:cNvPr>
          <p:cNvSpPr txBox="1"/>
          <p:nvPr/>
        </p:nvSpPr>
        <p:spPr>
          <a:xfrm>
            <a:off x="6777872" y="1046375"/>
            <a:ext cx="48453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PLCT</a:t>
            </a:r>
            <a:r>
              <a:rPr lang="zh-CN" altLang="en-US" dirty="0"/>
              <a:t>实验室的史宁宁从</a:t>
            </a:r>
            <a:r>
              <a:rPr lang="en-US" altLang="zh-CN" dirty="0"/>
              <a:t>2020</a:t>
            </a:r>
            <a:r>
              <a:rPr lang="zh-CN" altLang="en-US" dirty="0"/>
              <a:t>年开始做方舟编译器周报，目前已经坚持做了</a:t>
            </a:r>
            <a:r>
              <a:rPr lang="en-US" altLang="zh-CN" dirty="0"/>
              <a:t>76</a:t>
            </a:r>
            <a:r>
              <a:rPr lang="zh-CN" altLang="en-US" dirty="0"/>
              <a:t>期。周报在每个周日的晚上通过知乎、</a:t>
            </a:r>
            <a:r>
              <a:rPr lang="en-US" altLang="zh-CN" dirty="0" err="1"/>
              <a:t>bilibili</a:t>
            </a:r>
            <a:r>
              <a:rPr lang="zh-CN" altLang="en-US" dirty="0"/>
              <a:t>、邮件列表和</a:t>
            </a:r>
            <a:r>
              <a:rPr lang="en-US" altLang="zh-CN" dirty="0" err="1"/>
              <a:t>gihub</a:t>
            </a:r>
            <a:r>
              <a:rPr lang="zh-CN" altLang="en-US" dirty="0"/>
              <a:t>发布，包含本周社区动态、主库的重点提交和孵化器各个项目的提交。</a:t>
            </a:r>
          </a:p>
        </p:txBody>
      </p:sp>
    </p:spTree>
    <p:extLst>
      <p:ext uri="{BB962C8B-B14F-4D97-AF65-F5344CB8AC3E}">
        <p14:creationId xmlns:p14="http://schemas.microsoft.com/office/powerpoint/2010/main" val="3974216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2AFFD6-D873-49B7-92D6-6F9D24755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知乎圈子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DC4E15F-2F4F-4426-B0EF-EEE94E212B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4928" y="1490176"/>
            <a:ext cx="2407715" cy="500269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3B70206-8D48-4244-8A8E-1AD9C0779CA6}"/>
              </a:ext>
            </a:extLst>
          </p:cNvPr>
          <p:cNvSpPr txBox="1"/>
          <p:nvPr/>
        </p:nvSpPr>
        <p:spPr>
          <a:xfrm>
            <a:off x="7098384" y="1490176"/>
            <a:ext cx="4506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PLCT</a:t>
            </a:r>
            <a:r>
              <a:rPr lang="zh-CN" altLang="en-US" dirty="0"/>
              <a:t>实验室的史宁宁在知乎推出圈子功能之后，成立了方舟编译器交流圈，目前有接近</a:t>
            </a:r>
            <a:r>
              <a:rPr lang="en-US" altLang="zh-CN" dirty="0"/>
              <a:t>500</a:t>
            </a:r>
            <a:r>
              <a:rPr lang="zh-CN" altLang="en-US" dirty="0"/>
              <a:t>人加入方舟编译器交流圈。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6AC4BCE-E538-4BD3-84B9-3C2448DF0A47}"/>
              </a:ext>
            </a:extLst>
          </p:cNvPr>
          <p:cNvSpPr txBox="1"/>
          <p:nvPr/>
        </p:nvSpPr>
        <p:spPr>
          <a:xfrm>
            <a:off x="6014301" y="6231118"/>
            <a:ext cx="5339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From: </a:t>
            </a:r>
            <a:r>
              <a:rPr lang="zh-CN" altLang="en-US" dirty="0"/>
              <a:t>手机截图自知乎方舟编译器交流圈</a:t>
            </a:r>
          </a:p>
        </p:txBody>
      </p:sp>
    </p:spTree>
    <p:extLst>
      <p:ext uri="{BB962C8B-B14F-4D97-AF65-F5344CB8AC3E}">
        <p14:creationId xmlns:p14="http://schemas.microsoft.com/office/powerpoint/2010/main" val="653951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418187-3FB2-40D8-B75A-C873F4BE0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媒体关于</a:t>
            </a:r>
            <a:r>
              <a:rPr lang="en-US" altLang="zh-CN" dirty="0"/>
              <a:t>PLCT</a:t>
            </a:r>
            <a:r>
              <a:rPr lang="zh-CN" altLang="en-US" dirty="0"/>
              <a:t>工作的报道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0C3549-2218-44B4-A744-1648DA60F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大数据文摘  </a:t>
            </a:r>
            <a:r>
              <a:rPr lang="en-US" altLang="zh-CN" dirty="0"/>
              <a:t>20190904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CDD11FD-962A-41DA-89A7-324D8AEA3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523" y="1488276"/>
            <a:ext cx="2414632" cy="511991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785B8BE-C617-43EB-8486-68A6D9E337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435" y="1488276"/>
            <a:ext cx="2410421" cy="511991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37CE8A8-F44B-4282-8338-B4DE86ACB301}"/>
              </a:ext>
            </a:extLst>
          </p:cNvPr>
          <p:cNvSpPr txBox="1"/>
          <p:nvPr/>
        </p:nvSpPr>
        <p:spPr>
          <a:xfrm>
            <a:off x="1027521" y="6207910"/>
            <a:ext cx="3865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From: </a:t>
            </a:r>
            <a:r>
              <a:rPr lang="zh-CN" altLang="en-US" dirty="0"/>
              <a:t>大数据文摘公众号页面</a:t>
            </a:r>
          </a:p>
        </p:txBody>
      </p:sp>
    </p:spTree>
    <p:extLst>
      <p:ext uri="{BB962C8B-B14F-4D97-AF65-F5344CB8AC3E}">
        <p14:creationId xmlns:p14="http://schemas.microsoft.com/office/powerpoint/2010/main" val="243911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41E1CD-1F55-433E-AEC0-30897F3AD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媒体关于</a:t>
            </a:r>
            <a:r>
              <a:rPr lang="en-US" altLang="zh-CN" dirty="0"/>
              <a:t>PLCT</a:t>
            </a:r>
            <a:r>
              <a:rPr lang="zh-CN" altLang="en-US" dirty="0"/>
              <a:t>工作的报道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269B7B-7001-4B02-8B23-0EFBF2B98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方舟编译器官方公众号 </a:t>
            </a:r>
            <a:r>
              <a:rPr lang="en-US" altLang="zh-CN" dirty="0"/>
              <a:t>20191015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61D3F70-0FCB-4BBD-A634-8A262D6F02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7095" y="2364484"/>
            <a:ext cx="2094227" cy="435133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3926A88-209A-4139-9F63-A5C682FCF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888" y="2506193"/>
            <a:ext cx="5298613" cy="406791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C721214-FD23-450E-82B8-11924F7E3A64}"/>
              </a:ext>
            </a:extLst>
          </p:cNvPr>
          <p:cNvSpPr txBox="1"/>
          <p:nvPr/>
        </p:nvSpPr>
        <p:spPr>
          <a:xfrm>
            <a:off x="-27495" y="6389446"/>
            <a:ext cx="4146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</a:t>
            </a:r>
            <a:r>
              <a:rPr lang="zh-CN" altLang="en-US" dirty="0"/>
              <a:t>： 截图自方舟编译器官方公众号</a:t>
            </a:r>
          </a:p>
        </p:txBody>
      </p:sp>
    </p:spTree>
    <p:extLst>
      <p:ext uri="{BB962C8B-B14F-4D97-AF65-F5344CB8AC3E}">
        <p14:creationId xmlns:p14="http://schemas.microsoft.com/office/powerpoint/2010/main" val="31368067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41E1CD-1F55-433E-AEC0-30897F3AD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媒体关于</a:t>
            </a:r>
            <a:r>
              <a:rPr lang="en-US" altLang="zh-CN" dirty="0"/>
              <a:t>PLCT</a:t>
            </a:r>
            <a:r>
              <a:rPr lang="zh-CN" altLang="en-US" dirty="0"/>
              <a:t>工作的报道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269B7B-7001-4B02-8B23-0EFBF2B98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方舟编译器官方公众号 </a:t>
            </a:r>
            <a:r>
              <a:rPr lang="en-US" altLang="zh-CN" dirty="0"/>
              <a:t>20191112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C721214-FD23-450E-82B8-11924F7E3A64}"/>
              </a:ext>
            </a:extLst>
          </p:cNvPr>
          <p:cNvSpPr txBox="1"/>
          <p:nvPr/>
        </p:nvSpPr>
        <p:spPr>
          <a:xfrm>
            <a:off x="-27495" y="6389446"/>
            <a:ext cx="4146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</a:t>
            </a:r>
            <a:r>
              <a:rPr lang="zh-CN" altLang="en-US" dirty="0"/>
              <a:t>： 截图自方舟编译器官方公众号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1406734-61F7-43BF-9222-B3F6CE38A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9092" y="2537767"/>
            <a:ext cx="1978333" cy="411053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39F0456-D7B6-420E-8AB4-E9B2C9EE6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988" y="2302096"/>
            <a:ext cx="5124378" cy="411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202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BB73E5-3FB4-4B20-87AB-E729A8B49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媒体关于</a:t>
            </a:r>
            <a:r>
              <a:rPr lang="en-US" altLang="zh-CN" dirty="0"/>
              <a:t>PLCT</a:t>
            </a:r>
            <a:r>
              <a:rPr lang="zh-CN" altLang="en-US" dirty="0"/>
              <a:t>工作的报道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54A925-4FFF-4DAC-884D-D1817036A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绿盟大会相关报道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9D4E1FC-AA30-4DA5-B17A-23D1BFEC9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75186"/>
            <a:ext cx="1885519" cy="391768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2568A57-3859-43A9-B91E-04AF7830C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162" y="2461340"/>
            <a:ext cx="2025615" cy="420877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BB49E11-2964-4496-8CE6-5FF9CB48D5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6220" y="2461340"/>
            <a:ext cx="2025615" cy="420877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CFAFBE3-6074-4ADE-8854-9272D2A7C9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3891" y="2461340"/>
            <a:ext cx="2025616" cy="420878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DDD3CBB-581C-41F9-B2E1-6831E738A4D4}"/>
              </a:ext>
            </a:extLst>
          </p:cNvPr>
          <p:cNvSpPr txBox="1"/>
          <p:nvPr/>
        </p:nvSpPr>
        <p:spPr>
          <a:xfrm>
            <a:off x="10652289" y="3582186"/>
            <a:ext cx="12735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From: </a:t>
            </a:r>
            <a:r>
              <a:rPr lang="zh-CN" altLang="en-US" dirty="0"/>
              <a:t>软件绿色联盟公众号、方舟编译器社区公众号</a:t>
            </a:r>
          </a:p>
        </p:txBody>
      </p:sp>
    </p:spTree>
    <p:extLst>
      <p:ext uri="{BB962C8B-B14F-4D97-AF65-F5344CB8AC3E}">
        <p14:creationId xmlns:p14="http://schemas.microsoft.com/office/powerpoint/2010/main" val="17093373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EEC7BC-1E6C-4F5B-BC5B-4BE46D391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456" y="2766218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/>
              <a:t>Thanks</a:t>
            </a:r>
            <a:r>
              <a:rPr lang="zh-CN" altLang="en-US" dirty="0"/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29221462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D94180-3ABA-43DD-BC02-4FD167BE4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NJ56 </a:t>
            </a:r>
            <a:r>
              <a:rPr lang="zh-CN" altLang="en-US" dirty="0"/>
              <a:t>方舟编译器开发实习生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2D0EF1-9E0A-4271-9139-6520632D2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259207" cy="4953547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方舟编译器开源已经两年。这两年经历了地缘政治的打压、业内同行和普通大众的追捧和质疑，到今天，终于到了看客散去、只有核心开发者的状态。我很喜欢现在这样的状态，除了技术和代码，其它已经一无所有，已无所谓。而我依然保持乐观，对于方舟编译器开源社区的未来保持着信息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因此，</a:t>
            </a:r>
            <a:r>
              <a:rPr lang="en-US" altLang="zh-CN" dirty="0"/>
              <a:t>PLCT</a:t>
            </a:r>
            <a:r>
              <a:rPr lang="zh-CN" altLang="en-US" dirty="0"/>
              <a:t>实验室自</a:t>
            </a:r>
            <a:r>
              <a:rPr lang="en-US" altLang="zh-CN" dirty="0"/>
              <a:t>2021</a:t>
            </a:r>
            <a:r>
              <a:rPr lang="zh-CN" altLang="en-US" dirty="0"/>
              <a:t>年</a:t>
            </a:r>
            <a:r>
              <a:rPr lang="en-US" altLang="zh-CN" dirty="0"/>
              <a:t>8</a:t>
            </a:r>
            <a:r>
              <a:rPr lang="zh-CN" altLang="en-US" dirty="0"/>
              <a:t>月</a:t>
            </a:r>
            <a:r>
              <a:rPr lang="en-US" altLang="zh-CN" dirty="0"/>
              <a:t>31</a:t>
            </a:r>
            <a:r>
              <a:rPr lang="zh-CN" altLang="en-US" dirty="0"/>
              <a:t>日开始，开放了「</a:t>
            </a:r>
            <a:r>
              <a:rPr lang="en-US" altLang="zh-CN" dirty="0"/>
              <a:t>NJ56</a:t>
            </a:r>
            <a:r>
              <a:rPr lang="zh-CN" altLang="en-US" dirty="0"/>
              <a:t>方舟编译器开发实习生」岗位。这个实习岗位的工作内容包含但不限于：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实习内容</a:t>
            </a:r>
            <a:r>
              <a:rPr lang="en-US" altLang="zh-CN" dirty="0"/>
              <a:t>1. </a:t>
            </a:r>
            <a:r>
              <a:rPr lang="zh-CN" altLang="en-US" dirty="0"/>
              <a:t>完善和优化方舟编译器重的 </a:t>
            </a:r>
            <a:r>
              <a:rPr lang="en-US" altLang="zh-CN" dirty="0" err="1"/>
              <a:t>MapleC</a:t>
            </a:r>
            <a:r>
              <a:rPr lang="zh-CN" altLang="en-US" dirty="0"/>
              <a:t>、</a:t>
            </a:r>
            <a:r>
              <a:rPr lang="en-US" altLang="zh-CN" dirty="0" err="1"/>
              <a:t>MapleJS</a:t>
            </a:r>
            <a:r>
              <a:rPr lang="en-US" altLang="zh-CN" dirty="0"/>
              <a:t> </a:t>
            </a:r>
            <a:r>
              <a:rPr lang="zh-CN" altLang="en-US" dirty="0"/>
              <a:t>的 </a:t>
            </a:r>
            <a:r>
              <a:rPr lang="en-US" altLang="zh-CN" dirty="0"/>
              <a:t>RISC-V </a:t>
            </a:r>
            <a:r>
              <a:rPr lang="zh-CN" altLang="en-US" dirty="0"/>
              <a:t>后端。目前有一个大体成型的框架，但是还有很多的工作需要做。</a:t>
            </a:r>
            <a:r>
              <a:rPr lang="en-US" altLang="zh-CN" dirty="0"/>
              <a:t>2. </a:t>
            </a:r>
            <a:r>
              <a:rPr lang="zh-CN" altLang="en-US" dirty="0"/>
              <a:t>阅读方舟编译器的代码，理解之后进行技术报告和分享。</a:t>
            </a:r>
            <a:r>
              <a:rPr lang="en-US" altLang="zh-CN" dirty="0"/>
              <a:t>3. </a:t>
            </a:r>
            <a:r>
              <a:rPr lang="zh-CN" altLang="en-US" dirty="0"/>
              <a:t>（可选）参加</a:t>
            </a:r>
            <a:r>
              <a:rPr lang="en-US" altLang="zh-CN" dirty="0"/>
              <a:t>PLCT</a:t>
            </a:r>
            <a:r>
              <a:rPr lang="zh-CN" altLang="en-US" dirty="0"/>
              <a:t>实验室或方舟开源社区后续的技术分享沙龙等活动。</a:t>
            </a:r>
          </a:p>
        </p:txBody>
      </p:sp>
    </p:spTree>
    <p:extLst>
      <p:ext uri="{BB962C8B-B14F-4D97-AF65-F5344CB8AC3E}">
        <p14:creationId xmlns:p14="http://schemas.microsoft.com/office/powerpoint/2010/main" val="19608148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D94180-3ABA-43DD-BC02-4FD167BE4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NJ56 </a:t>
            </a:r>
            <a:r>
              <a:rPr lang="zh-CN" altLang="en-US" dirty="0"/>
              <a:t>方舟编译器开发实习生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2D0EF1-9E0A-4271-9139-6520632D2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259207" cy="4953547"/>
          </a:xfrm>
        </p:spPr>
        <p:txBody>
          <a:bodyPr>
            <a:normAutofit/>
          </a:bodyPr>
          <a:lstStyle/>
          <a:p>
            <a:r>
              <a:rPr lang="zh-CN" altLang="en-US" dirty="0"/>
              <a:t>岗位要求：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1. LV3</a:t>
            </a:r>
            <a:r>
              <a:rPr lang="zh-CN" altLang="en-US" dirty="0"/>
              <a:t>以上。由于方舟编译器社区的文档还很少，而编译器和虚拟机本身的技术门槛比较高，所以本岗位需要至少</a:t>
            </a:r>
            <a:r>
              <a:rPr lang="en-US" altLang="zh-CN" dirty="0"/>
              <a:t>LV3</a:t>
            </a:r>
            <a:r>
              <a:rPr lang="zh-CN" altLang="en-US" dirty="0"/>
              <a:t>级别的实习生参与。如果希望进入编译器领域但是没有达到</a:t>
            </a:r>
            <a:r>
              <a:rPr lang="en-US" altLang="zh-CN" dirty="0"/>
              <a:t>LV3</a:t>
            </a:r>
            <a:r>
              <a:rPr lang="zh-CN" altLang="en-US" dirty="0"/>
              <a:t>，没关系，通过邮件或者微信联系我，寻找更为简单一些的</a:t>
            </a:r>
            <a:r>
              <a:rPr lang="en-US" altLang="zh-CN" dirty="0"/>
              <a:t>LLVM</a:t>
            </a:r>
            <a:r>
              <a:rPr lang="zh-CN" altLang="en-US" dirty="0"/>
              <a:t>开发岗位。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对于方舟编译器社区的工作有感兴趣，有热情。我会预期在跟我联系之前，已经阅读过方舟编译器（和孵化器）中的代码，潜入了方舟编译器的邮件列表和</a:t>
            </a:r>
            <a:r>
              <a:rPr lang="en-US" altLang="zh-CN" dirty="0"/>
              <a:t>Discord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640823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2AA760-44A5-48A4-A182-84E5E0CAD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91509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/>
              <a:t>会议报告</a:t>
            </a:r>
          </a:p>
        </p:txBody>
      </p:sp>
    </p:spTree>
    <p:extLst>
      <p:ext uri="{BB962C8B-B14F-4D97-AF65-F5344CB8AC3E}">
        <p14:creationId xmlns:p14="http://schemas.microsoft.com/office/powerpoint/2010/main" val="859229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8BBAC4-66D3-407A-BEFE-A09C69E04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OSDT</a:t>
            </a:r>
            <a:r>
              <a:rPr lang="zh-CN" altLang="en-US" dirty="0"/>
              <a:t>上海方舟代码学习讨论会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1165D06-134A-4ED1-BDEE-B9C70D0ECC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797344"/>
            <a:ext cx="6910633" cy="4760659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E1B2DBD-0700-4871-B134-FDFE86B0416B}"/>
              </a:ext>
            </a:extLst>
          </p:cNvPr>
          <p:cNvSpPr txBox="1"/>
          <p:nvPr/>
        </p:nvSpPr>
        <p:spPr>
          <a:xfrm>
            <a:off x="8012784" y="1998482"/>
            <a:ext cx="39404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PLCT</a:t>
            </a:r>
            <a:r>
              <a:rPr lang="zh-CN" altLang="en-US" dirty="0"/>
              <a:t>实验室的史宁宁参加了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8</a:t>
            </a:r>
            <a:r>
              <a:rPr lang="zh-CN" altLang="en-US" dirty="0"/>
              <a:t>日</a:t>
            </a:r>
            <a:r>
              <a:rPr lang="en-US" altLang="zh-CN" dirty="0"/>
              <a:t>OSDT</a:t>
            </a:r>
            <a:r>
              <a:rPr lang="zh-CN" altLang="en-US" dirty="0"/>
              <a:t>社区在上海举行的方舟编译器开源代码学习讨论会，并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介绍了自己近期所学习和了解到的方舟编译器的开源状态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915561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03B144-BD70-46FF-A454-923F1DCD3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OSDT2019</a:t>
            </a:r>
            <a:r>
              <a:rPr lang="zh-CN" altLang="en-US" dirty="0"/>
              <a:t>年年会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FDC779-C79F-475C-841F-4B9F2D4F3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2016" y="1825625"/>
            <a:ext cx="3821784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800" dirty="0"/>
              <a:t>2019</a:t>
            </a:r>
            <a:r>
              <a:rPr lang="zh-CN" altLang="en-US" sz="1800" dirty="0"/>
              <a:t>年</a:t>
            </a:r>
            <a:r>
              <a:rPr lang="en-US" altLang="zh-CN" sz="1800" dirty="0"/>
              <a:t>11</a:t>
            </a:r>
            <a:r>
              <a:rPr lang="zh-CN" altLang="en-US" sz="1800" dirty="0"/>
              <a:t>月</a:t>
            </a:r>
            <a:r>
              <a:rPr lang="en-US" altLang="zh-CN" sz="1800" dirty="0"/>
              <a:t>9</a:t>
            </a:r>
            <a:r>
              <a:rPr lang="zh-CN" altLang="en-US" sz="1800" dirty="0"/>
              <a:t>日，</a:t>
            </a:r>
            <a:r>
              <a:rPr lang="en-US" altLang="zh-CN" sz="1800" dirty="0"/>
              <a:t>PLCT</a:t>
            </a:r>
            <a:r>
              <a:rPr lang="zh-CN" altLang="en-US" sz="1800" dirty="0"/>
              <a:t>实验室的吴伟在开源开发工具大会（</a:t>
            </a:r>
            <a:r>
              <a:rPr lang="en-US" altLang="zh-CN" sz="1800" dirty="0"/>
              <a:t>OSDT</a:t>
            </a:r>
            <a:r>
              <a:rPr lang="zh-CN" altLang="en-US" sz="1800" dirty="0"/>
              <a:t>）的年会上做了</a:t>
            </a:r>
            <a:r>
              <a:rPr lang="en-US" altLang="zh-CN" sz="1800" dirty="0"/>
              <a:t>《</a:t>
            </a:r>
            <a:r>
              <a:rPr lang="zh-CN" altLang="en-US" sz="1800" dirty="0"/>
              <a:t>共促方舟开源社区建设</a:t>
            </a:r>
            <a:r>
              <a:rPr lang="en-US" altLang="zh-CN" sz="1800" dirty="0"/>
              <a:t>》</a:t>
            </a:r>
            <a:r>
              <a:rPr lang="zh-CN" altLang="en-US" sz="1800" dirty="0"/>
              <a:t>的报告。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29E4D83-10C9-422C-84EA-F84BC8CF8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95304"/>
            <a:ext cx="5842212" cy="438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265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102986-7B69-4479-AB29-8A9F52B9C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绿盟开发者大会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125CBD2-55A8-4DCF-9DFE-68CA775AE395}"/>
              </a:ext>
            </a:extLst>
          </p:cNvPr>
          <p:cNvSpPr txBox="1"/>
          <p:nvPr/>
        </p:nvSpPr>
        <p:spPr>
          <a:xfrm>
            <a:off x="8276734" y="1822578"/>
            <a:ext cx="29600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2019</a:t>
            </a:r>
            <a:r>
              <a:rPr lang="zh-CN" altLang="en-US" dirty="0"/>
              <a:t>年</a:t>
            </a:r>
            <a:r>
              <a:rPr lang="en-US" altLang="zh-CN" dirty="0"/>
              <a:t>11</a:t>
            </a:r>
            <a:r>
              <a:rPr lang="zh-CN" altLang="en-US" dirty="0"/>
              <a:t>月</a:t>
            </a:r>
            <a:r>
              <a:rPr lang="en-US" altLang="zh-CN" dirty="0"/>
              <a:t>19</a:t>
            </a:r>
            <a:r>
              <a:rPr lang="zh-CN" altLang="en-US" dirty="0"/>
              <a:t>日，</a:t>
            </a:r>
            <a:r>
              <a:rPr lang="en-US" altLang="zh-CN" dirty="0"/>
              <a:t>PLCT</a:t>
            </a:r>
            <a:r>
              <a:rPr lang="zh-CN" altLang="en-US" dirty="0"/>
              <a:t>实验室的史宁宁参加了在国家会议中心举办的</a:t>
            </a:r>
            <a:r>
              <a:rPr lang="en-US" altLang="zh-CN" dirty="0"/>
              <a:t>《</a:t>
            </a:r>
            <a:r>
              <a:rPr lang="zh-CN" altLang="en-US" dirty="0"/>
              <a:t>绿盟开发者大会</a:t>
            </a:r>
            <a:r>
              <a:rPr lang="en-US" altLang="zh-CN" dirty="0"/>
              <a:t>》</a:t>
            </a:r>
            <a:r>
              <a:rPr lang="zh-CN" altLang="en-US" dirty="0"/>
              <a:t>，在其中的跨平台和开源分论坛做了名为</a:t>
            </a:r>
            <a:r>
              <a:rPr lang="en-US" altLang="zh-CN" dirty="0"/>
              <a:t>《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拥抱方舟开源编译器：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Maple IR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分析及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Toy Runtime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介绍</a:t>
            </a:r>
            <a:r>
              <a:rPr lang="en-US" altLang="zh-CN" dirty="0"/>
              <a:t>》</a:t>
            </a:r>
            <a:r>
              <a:rPr lang="zh-CN" altLang="en-US" dirty="0"/>
              <a:t>的报告，是本届大会唯一的一个方舟编译器报告。</a:t>
            </a:r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67657011-172D-4894-9024-E515E196F2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345" y="1690687"/>
            <a:ext cx="6457940" cy="4843455"/>
          </a:xfrm>
        </p:spPr>
      </p:pic>
    </p:spTree>
    <p:extLst>
      <p:ext uri="{BB962C8B-B14F-4D97-AF65-F5344CB8AC3E}">
        <p14:creationId xmlns:p14="http://schemas.microsoft.com/office/powerpoint/2010/main" val="166198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4BF8D6-5213-4F97-86D4-9CEBA3C2A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2019</a:t>
            </a:r>
            <a:r>
              <a:rPr lang="zh-CN" altLang="en-US" dirty="0"/>
              <a:t>年</a:t>
            </a:r>
            <a:r>
              <a:rPr lang="en-US" altLang="zh-CN" dirty="0"/>
              <a:t>PLCT</a:t>
            </a:r>
            <a:r>
              <a:rPr lang="zh-CN" altLang="en-US" dirty="0"/>
              <a:t>实验室开放日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92B59B5-A022-4676-A3F2-DDDC062560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57" y="1690688"/>
            <a:ext cx="7954564" cy="4474442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5016618-6A67-4ED5-B5AE-77B8BB7A3342}"/>
              </a:ext>
            </a:extLst>
          </p:cNvPr>
          <p:cNvSpPr txBox="1"/>
          <p:nvPr/>
        </p:nvSpPr>
        <p:spPr>
          <a:xfrm>
            <a:off x="8738647" y="1690688"/>
            <a:ext cx="30448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2019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年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12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月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18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日，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PLCT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实验室开放日在中科院软件所举行。史宁宁在开放日上做了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《PLCT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与方舟编译器社区建设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》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的分享。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0720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71F6BD-0FBD-4921-960F-5BC15172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方舟编译器技术沙龙（杭州）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E161381-4668-4D98-8E49-CF6E8E7325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97" y="1581377"/>
            <a:ext cx="7495095" cy="4992221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F0D145D-0CE1-4B22-B236-599033ECA7E5}"/>
              </a:ext>
            </a:extLst>
          </p:cNvPr>
          <p:cNvSpPr txBox="1"/>
          <p:nvPr/>
        </p:nvSpPr>
        <p:spPr>
          <a:xfrm>
            <a:off x="8493551" y="1581377"/>
            <a:ext cx="33747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2020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年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1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月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3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日，方舟编译器技术沙龙在杭州举行，这是方舟编译器的第三次技术沙龙，也是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2020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年的首场技术沙龙。方舟编译器技术沙龙分为上午和下午两个时间段，上午是主题演讲，下午是现场讨论。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PLCT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实验室的史宁宁做了名为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《PLCT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踏脚石计划：为方舟社区添砖加瓦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》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的报告。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6222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BAC5CA-F6A2-4E64-AD0A-76AB18962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2020</a:t>
            </a:r>
            <a:r>
              <a:rPr lang="zh-CN" altLang="en-US" dirty="0"/>
              <a:t>年</a:t>
            </a:r>
            <a:r>
              <a:rPr lang="en-US" altLang="zh-CN" dirty="0"/>
              <a:t>PLCT</a:t>
            </a:r>
            <a:r>
              <a:rPr lang="zh-CN" altLang="en-US" dirty="0"/>
              <a:t>实验室开放日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8E2216F-082E-49B5-BA3F-7D5502C8AA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4250" y="1558713"/>
            <a:ext cx="7952928" cy="4351338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E7C326F-E0A9-4D39-8E51-7150CC7125FC}"/>
              </a:ext>
            </a:extLst>
          </p:cNvPr>
          <p:cNvSpPr txBox="1"/>
          <p:nvPr/>
        </p:nvSpPr>
        <p:spPr>
          <a:xfrm>
            <a:off x="7918515" y="1789233"/>
            <a:ext cx="388148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2020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年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12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月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04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日，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PLCT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实验室开放日在中科院软件所举行。史宁宁在开放日上做了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《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方舟编译器与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Android Runtime》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的分享。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3636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1187</Words>
  <Application>Microsoft Office PowerPoint</Application>
  <PresentationFormat>宽屏</PresentationFormat>
  <Paragraphs>74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3" baseType="lpstr">
      <vt:lpstr>-apple-system</vt:lpstr>
      <vt:lpstr>等线</vt:lpstr>
      <vt:lpstr>等线 Light</vt:lpstr>
      <vt:lpstr>Arial</vt:lpstr>
      <vt:lpstr>Office 主题​​</vt:lpstr>
      <vt:lpstr>PLCT实验室在方舟编译器社区的贡献</vt:lpstr>
      <vt:lpstr>目录</vt:lpstr>
      <vt:lpstr>会议报告</vt:lpstr>
      <vt:lpstr>OSDT上海方舟代码学习讨论会</vt:lpstr>
      <vt:lpstr>OSDT2019年年会</vt:lpstr>
      <vt:lpstr>绿盟开发者大会</vt:lpstr>
      <vt:lpstr>2019年PLCT实验室开放日</vt:lpstr>
      <vt:lpstr>方舟编译器技术沙龙（杭州）</vt:lpstr>
      <vt:lpstr>2020年PLCT实验室开放日</vt:lpstr>
      <vt:lpstr>RISC-V中国峰会2021——PLCT活动日</vt:lpstr>
      <vt:lpstr>社区提交</vt:lpstr>
      <vt:lpstr>Pacific(toy runtime)</vt:lpstr>
      <vt:lpstr>代码提交</vt:lpstr>
      <vt:lpstr>环境验证</vt:lpstr>
      <vt:lpstr>社区推广和内容创作</vt:lpstr>
      <vt:lpstr>方舟编译器学习笔记</vt:lpstr>
      <vt:lpstr>方舟编译器书籍</vt:lpstr>
      <vt:lpstr>方舟编译器书籍推广</vt:lpstr>
      <vt:lpstr>方舟编译器短视频</vt:lpstr>
      <vt:lpstr>方舟编译器周报</vt:lpstr>
      <vt:lpstr>知乎圈子</vt:lpstr>
      <vt:lpstr>媒体关于PLCT工作的报道</vt:lpstr>
      <vt:lpstr>媒体关于PLCT工作的报道</vt:lpstr>
      <vt:lpstr>媒体关于PLCT工作的报道</vt:lpstr>
      <vt:lpstr>媒体关于PLCT工作的报道</vt:lpstr>
      <vt:lpstr>Thanks！</vt:lpstr>
      <vt:lpstr>NJ56 方舟编译器开发实习生</vt:lpstr>
      <vt:lpstr>NJ56 方舟编译器开发实习生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PLCT实验室在方舟编译器社区的贡献</dc:title>
  <dc:creator>snsn19840203@163.com</dc:creator>
  <cp:lastModifiedBy>snsn19840203@163.com</cp:lastModifiedBy>
  <cp:revision>3</cp:revision>
  <dcterms:created xsi:type="dcterms:W3CDTF">2021-08-27T11:09:54Z</dcterms:created>
  <dcterms:modified xsi:type="dcterms:W3CDTF">2021-08-29T03:56:15Z</dcterms:modified>
</cp:coreProperties>
</file>

<file path=docProps/thumbnail.jpeg>
</file>